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0" roundtripDataSignature="AMtx7mha1sHJWYCib/BHa63dwQkqfol1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4227176a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4227176a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4385e6a6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a4385e6a6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8.jpg"/><Relationship Id="rId5" Type="http://schemas.openxmlformats.org/officeDocument/2006/relationships/image" Target="../media/image6.jpg"/><Relationship Id="rId6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3284050"/>
            <a:ext cx="699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100">
                <a:latin typeface="Montserrat"/>
                <a:ea typeface="Montserrat"/>
                <a:cs typeface="Montserrat"/>
                <a:sym typeface="Montserrat"/>
              </a:rPr>
              <a:t>Views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are</a:t>
            </a: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 views</a:t>
            </a: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Syntax.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Example.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ARE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VIEWS</a:t>
            </a: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“virtual tables” which can be used for querying.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doesn’t occupy memory in the database.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persist beyond the query.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SYNTAX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is: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[ or replace ] view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db.view_name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statement;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4227176a4_0_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4227176a4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4227176a4_0_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which customers in status ‘C’ have an average balance higher than the average balance for customers in category ´C´.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Easy way: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*, round(amount-payments,2)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Balance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bank.loan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having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Balance &gt;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8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round(avg(amount-payments),2) from bank.loan</a:t>
            </a:r>
            <a:endParaRPr sz="1800">
              <a:solidFill>
                <a:schemeClr val="accent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status = 'C'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status = 'C'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order by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Balance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desc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4385e6a6b_0_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a4385e6a6b_0_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4385e6a6b_0_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With a view: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drop view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bank.running_contract_ok_balances;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view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bank.running_contract_ok_balances </a:t>
            </a: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endParaRPr b="1"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500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*, round(amount-payments,2) </a:t>
            </a:r>
            <a:r>
              <a:rPr b="1" lang="en" sz="1500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500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Balance </a:t>
            </a:r>
            <a:r>
              <a:rPr b="1" lang="en" sz="1500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 sz="1500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bank.loan </a:t>
            </a:r>
            <a:endParaRPr sz="1500">
              <a:solidFill>
                <a:srgbClr val="9900F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having</a:t>
            </a:r>
            <a:r>
              <a:rPr lang="en" sz="1500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Balance &gt;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5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round(avg(amount-payments),2) from bank.loan</a:t>
            </a:r>
            <a:endParaRPr sz="1500">
              <a:solidFill>
                <a:schemeClr val="accent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status = 'C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') </a:t>
            </a:r>
            <a:r>
              <a:rPr b="1" lang="en" sz="1500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" sz="1500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status = 'C'</a:t>
            </a:r>
            <a:endParaRPr sz="1500">
              <a:solidFill>
                <a:srgbClr val="9900F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order by</a:t>
            </a:r>
            <a:r>
              <a:rPr lang="en" sz="1500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Balance desc;</a:t>
            </a:r>
            <a:endParaRPr sz="1500">
              <a:solidFill>
                <a:srgbClr val="9900F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* </a:t>
            </a:r>
            <a:r>
              <a:rPr b="1"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bank.running_contract_ok_balances;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ga4385e6a6b_0_2"/>
          <p:cNvSpPr txBox="1"/>
          <p:nvPr/>
        </p:nvSpPr>
        <p:spPr>
          <a:xfrm>
            <a:off x="4071950" y="653650"/>
            <a:ext cx="4082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Hint: show full tables;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